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7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7471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785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27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4719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699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22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245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66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933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352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8758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F1E30-8720-450F-9C35-78B2A0ABE8F4}" type="datetimeFigureOut">
              <a:rPr lang="de-DE" smtClean="0"/>
              <a:t>01.12.13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94E3-7634-409D-B606-5AE1352E62E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7544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343656"/>
            <a:ext cx="8784976" cy="618168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de-DE" dirty="0" smtClean="0"/>
              <a:t>Herzlich willkommen zum Elterninformationsabend Mittagsverpflegung</a:t>
            </a:r>
            <a:endParaRPr lang="de-DE" dirty="0"/>
          </a:p>
        </p:txBody>
      </p:sp>
      <p:pic>
        <p:nvPicPr>
          <p:cNvPr id="1026" name="Picture 2" descr="http://www.apetito-catering.de/Presse/Bildmaterial/ac-logo_525x360p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25144"/>
            <a:ext cx="3024336" cy="146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otos.verwaltungsportal.de/mandate/logo/igs_emmelshaus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476672"/>
            <a:ext cx="2160241" cy="1905000"/>
          </a:xfrm>
          <a:prstGeom prst="rect">
            <a:avLst/>
          </a:prstGeom>
          <a:solidFill>
            <a:srgbClr val="92D050"/>
          </a:solidFill>
        </p:spPr>
      </p:pic>
      <p:pic>
        <p:nvPicPr>
          <p:cNvPr id="6" name="Grafik 5" descr="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76672"/>
            <a:ext cx="2160240" cy="18915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9094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Grundlegende Überlegung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>
                <a:solidFill>
                  <a:schemeClr val="tx1"/>
                </a:solidFill>
              </a:rPr>
              <a:t>Die Schüler der Ganztagsschule haben ein </a:t>
            </a:r>
            <a:r>
              <a:rPr lang="de-DE" dirty="0" smtClean="0">
                <a:solidFill>
                  <a:schemeClr val="tx1"/>
                </a:solidFill>
              </a:rPr>
              <a:t>umfangreiches Tagesprogramm</a:t>
            </a:r>
            <a:r>
              <a:rPr lang="de-DE" dirty="0">
                <a:solidFill>
                  <a:schemeClr val="tx1"/>
                </a:solidFill>
              </a:rPr>
              <a:t>, das sie nur dann erfolgreich bewältigen können, wenn eine </a:t>
            </a:r>
            <a:r>
              <a:rPr lang="de-DE" b="1" dirty="0">
                <a:solidFill>
                  <a:schemeClr val="tx1"/>
                </a:solidFill>
              </a:rPr>
              <a:t>gute und gesunde Ernährung</a:t>
            </a:r>
            <a:r>
              <a:rPr lang="de-DE" dirty="0">
                <a:solidFill>
                  <a:schemeClr val="tx1"/>
                </a:solidFill>
              </a:rPr>
              <a:t> gewährleistet ist.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237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Das bedeutet für uns…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de-DE" dirty="0"/>
              <a:t>Die Teilnahme muss jedem Schüler und Lehrer möglich sein.</a:t>
            </a:r>
          </a:p>
          <a:p>
            <a:pPr lvl="0"/>
            <a:r>
              <a:rPr lang="de-DE" dirty="0"/>
              <a:t>Das Mittagessen muss eine hohe Akzeptanz in der Schulgemeinschaft finden.</a:t>
            </a:r>
          </a:p>
          <a:p>
            <a:pPr lvl="0"/>
            <a:r>
              <a:rPr lang="de-DE" dirty="0"/>
              <a:t>Das Mittagessen soll die Qualität des gesamten Schullebens erhöhen.</a:t>
            </a:r>
          </a:p>
          <a:p>
            <a:pPr lvl="0"/>
            <a:r>
              <a:rPr lang="de-DE" dirty="0"/>
              <a:t>Das Miteinander der Kinder soll gefördert werden.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09454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Das bedeutet für uns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de-DE" dirty="0" smtClean="0"/>
              <a:t>Die Lebensmittelauswahl soll vielfältig sein. Die Schüler sollen verschiedene Lebensmittel, Geschmacksrichtungen oder Zubereitungsarten nach Saison und Regionen kennen lernen.</a:t>
            </a:r>
          </a:p>
          <a:p>
            <a:r>
              <a:rPr lang="de-DE" dirty="0" smtClean="0"/>
              <a:t>Auf Fertigprodukte soll weitestgehend verzichtet werden. Ideal ist die frische Zubereitung der Speisen.</a:t>
            </a:r>
          </a:p>
          <a:p>
            <a:r>
              <a:rPr lang="de-DE" dirty="0" smtClean="0"/>
              <a:t>Bei jährlichen Befragungen werden Daten erhoben, die Aufschluss über die Akzeptanz des Mittagessensangebots geben.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0361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de-DE" dirty="0" smtClean="0"/>
              <a:t>Das sollte für die Schüler (und uns) in der Mensa selbstverständlich werden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de-DE" dirty="0" smtClean="0"/>
              <a:t>Ich stelle mich ruhig in der Schlange an.</a:t>
            </a:r>
          </a:p>
          <a:p>
            <a:r>
              <a:rPr lang="de-DE" dirty="0" smtClean="0"/>
              <a:t>Ich probiere alles.</a:t>
            </a:r>
          </a:p>
          <a:p>
            <a:r>
              <a:rPr lang="de-DE" dirty="0" smtClean="0"/>
              <a:t>Ich lege Messer, Gabel, Löffel, Serviette aufs Tablett.</a:t>
            </a:r>
          </a:p>
          <a:p>
            <a:r>
              <a:rPr lang="de-DE" dirty="0" smtClean="0"/>
              <a:t>Ich hole Wasser.</a:t>
            </a:r>
          </a:p>
          <a:p>
            <a:r>
              <a:rPr lang="de-DE" dirty="0" smtClean="0"/>
              <a:t>Ich esse in Ruhe.</a:t>
            </a:r>
          </a:p>
          <a:p>
            <a:r>
              <a:rPr lang="de-DE" dirty="0" smtClean="0"/>
              <a:t>Ich esse mit Messer und Gabel.</a:t>
            </a:r>
          </a:p>
          <a:p>
            <a:r>
              <a:rPr lang="de-DE" dirty="0" smtClean="0"/>
              <a:t>Ich erbitte nur so viel Nachschlag, wie ich auch tatsächlich essen kann.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650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Selbstverständlichkeiten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de-DE" dirty="0" smtClean="0"/>
              <a:t>Nach dem Essen bringe ich das Tablett zur Abräumstation.</a:t>
            </a:r>
          </a:p>
          <a:p>
            <a:r>
              <a:rPr lang="de-DE" dirty="0" smtClean="0"/>
              <a:t>Teller, Schüsseln und Tabletts werden ordentlich gestapelt.</a:t>
            </a:r>
          </a:p>
          <a:p>
            <a:r>
              <a:rPr lang="de-DE" dirty="0" smtClean="0"/>
              <a:t>Ich verlasse meinen Essensplatz in einem sauberen Zustand.</a:t>
            </a:r>
          </a:p>
          <a:p>
            <a:r>
              <a:rPr lang="de-DE" dirty="0" smtClean="0"/>
              <a:t>Ich stelle mich mit den anderen Schülern auf.</a:t>
            </a:r>
          </a:p>
          <a:p>
            <a:r>
              <a:rPr lang="de-DE" dirty="0" smtClean="0"/>
              <a:t>Ich nehme Rücksicht, drängele und renne nicht.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67870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Wir benötigen Ihre Unterstützung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 smtClean="0"/>
              <a:t>Bitte achten auch Sie zu Hause darauf, dass das </a:t>
            </a:r>
            <a:r>
              <a:rPr lang="de-DE" u="sng" dirty="0" smtClean="0"/>
              <a:t>gemeinsame</a:t>
            </a:r>
            <a:r>
              <a:rPr lang="de-DE" dirty="0" smtClean="0"/>
              <a:t> Essen mehrere Funktionen haben sollte:</a:t>
            </a:r>
          </a:p>
          <a:p>
            <a:pPr marL="0" indent="0">
              <a:buNone/>
            </a:pPr>
            <a:r>
              <a:rPr lang="de-DE" dirty="0" smtClean="0"/>
              <a:t>	</a:t>
            </a:r>
          </a:p>
          <a:p>
            <a:pPr marL="0" indent="0">
              <a:buNone/>
            </a:pPr>
            <a:r>
              <a:rPr lang="de-DE"/>
              <a:t>	</a:t>
            </a:r>
            <a:r>
              <a:rPr lang="de-DE" smtClean="0"/>
              <a:t>Genuss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Erziehung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Kommunikation</a:t>
            </a:r>
          </a:p>
        </p:txBody>
      </p:sp>
    </p:spTree>
    <p:extLst>
      <p:ext uri="{BB962C8B-B14F-4D97-AF65-F5344CB8AC3E}">
        <p14:creationId xmlns:p14="http://schemas.microsoft.com/office/powerpoint/2010/main" val="222664036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271</Words>
  <Application>Microsoft Macintosh PowerPoint</Application>
  <PresentationFormat>Bildschirmpräsentation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Larissa</vt:lpstr>
      <vt:lpstr>Herzlich willkommen zum Elterninformationsabend Mittagsverpflegung</vt:lpstr>
      <vt:lpstr>Grundlegende Überlegung</vt:lpstr>
      <vt:lpstr>Das bedeutet für uns…</vt:lpstr>
      <vt:lpstr>Das bedeutet für uns</vt:lpstr>
      <vt:lpstr>Das sollte für die Schüler (und uns) in der Mensa selbstverständlich werden</vt:lpstr>
      <vt:lpstr>Selbstverständlichkeiten</vt:lpstr>
      <vt:lpstr>Wir benötigen Ihre Unterstützung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Elterninformationsabend Mittagsverpflegung</dc:title>
  <dc:creator>GSE_Emmels_2</dc:creator>
  <cp:lastModifiedBy>Stephan Sauer</cp:lastModifiedBy>
  <cp:revision>11</cp:revision>
  <dcterms:created xsi:type="dcterms:W3CDTF">2013-11-27T09:51:11Z</dcterms:created>
  <dcterms:modified xsi:type="dcterms:W3CDTF">2013-12-01T13:19:36Z</dcterms:modified>
</cp:coreProperties>
</file>